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98" d="100"/>
          <a:sy n="98" d="100"/>
        </p:scale>
        <p:origin x="72" y="23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74B4E26-1E44-BDEC-1F74-768F4902BD8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3EC89553-A9A5-3B90-80AE-FD27B5936D8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23D70932-B308-9C2D-7676-5B68F8CC73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D512C-7789-44C3-842C-E591DB43EF87}" type="datetimeFigureOut">
              <a:rPr lang="pt-BR" smtClean="0"/>
              <a:t>03/08/2026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5D433555-1B59-B661-1ECA-CF6F6196F3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658C8292-1329-9CF2-8C8B-BD56177C7B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6D6A6-CB41-462B-82A3-86F9627B33E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280370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1B85462-C053-0781-3BA3-FE0ACA0DFF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09CCB982-53E2-3399-5E6A-D543427B00B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18A25D63-F61A-BC11-6DD5-88A1577237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D512C-7789-44C3-842C-E591DB43EF87}" type="datetimeFigureOut">
              <a:rPr lang="pt-BR" smtClean="0"/>
              <a:t>03/08/2026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9B159221-B1CA-C4BA-E47B-1EAABEDA0F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BAA4B1D3-A7DD-8DB4-6DB1-E84AA7B929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6D6A6-CB41-462B-82A3-86F9627B33E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918299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10C5A465-6872-312E-F3C3-6F0E0BCAB8E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3FFDCE28-663F-802D-A919-8E16F3A1F98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42471F5F-405F-7690-4873-62F33648A8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D512C-7789-44C3-842C-E591DB43EF87}" type="datetimeFigureOut">
              <a:rPr lang="pt-BR" smtClean="0"/>
              <a:t>03/08/2026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67450534-265F-5F78-F7E2-CBBF261DFA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DF329C95-8A4D-DD71-0576-A883C2BA35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6D6A6-CB41-462B-82A3-86F9627B33E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033756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C88D28D-848C-E844-5BBB-F72AD06345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B969FDA5-2D3C-CE08-5C16-F9E1318CD2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7C9DD848-D2B5-D252-B76E-D7C2A41959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D512C-7789-44C3-842C-E591DB43EF87}" type="datetimeFigureOut">
              <a:rPr lang="pt-BR" smtClean="0"/>
              <a:t>03/08/2026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0A5E75A6-449E-D7AD-AB3A-DA2F2448A7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1C86C017-EA1C-207B-C3EB-C9E1CB2C09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6D6A6-CB41-462B-82A3-86F9627B33E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169095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73E0BE4-853F-BB71-5EE3-AD53C87E3A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E3BDEAC3-C5B6-9AB3-B863-5867CADC67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20A485D5-F11A-6697-BD54-53599D7791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D512C-7789-44C3-842C-E591DB43EF87}" type="datetimeFigureOut">
              <a:rPr lang="pt-BR" smtClean="0"/>
              <a:t>03/08/2026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24AC0A88-ECF6-3CF1-EB83-6BFE2C0426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466E6A27-6F22-2D11-8D03-7915F00D55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6D6A6-CB41-462B-82A3-86F9627B33E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520335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76CDEAD-DE68-5D2F-DC19-B2399C1DC7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B93F6312-7D2D-117E-C75C-613DA76635B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C23A0B8A-D5A6-88DC-A3B6-2C98F2EE2F5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506F0C1E-5739-608E-28A1-090445430F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D512C-7789-44C3-842C-E591DB43EF87}" type="datetimeFigureOut">
              <a:rPr lang="pt-BR" smtClean="0"/>
              <a:t>03/08/2026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6003C86E-961F-FD55-42B5-0A9385295D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425B0FD4-C370-D630-13B3-268E6446C9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6D6A6-CB41-462B-82A3-86F9627B33E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307294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11D43D-0237-ADF6-1E00-4C591EFF86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56237C4C-C04B-5927-0E18-59D1B37DF0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3FCB3430-01AA-D37F-EED8-19B4E3D32C7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5FDA3673-9EF8-F516-D78A-DCBF360C2E3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255F5924-5097-357B-9CC1-0D7625A68F9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76FF5EA5-DEB6-D30A-DDA6-B9D141A82C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D512C-7789-44C3-842C-E591DB43EF87}" type="datetimeFigureOut">
              <a:rPr lang="pt-BR" smtClean="0"/>
              <a:t>03/08/2026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359DE6F0-41E4-CC1D-DF3C-806AA859A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6F8BE2BA-A410-86A1-26D2-9D13720740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6D6A6-CB41-462B-82A3-86F9627B33E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904609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983298B-4894-85F4-76A6-6356CBFE99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4A0D7040-A912-DA61-F7A8-D911BA623A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D512C-7789-44C3-842C-E591DB43EF87}" type="datetimeFigureOut">
              <a:rPr lang="pt-BR" smtClean="0"/>
              <a:t>03/08/2026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414C57BB-BF63-C6C5-F536-C6DD669BA1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2EF564BC-4FEF-5627-0078-8669BA7BF1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6D6A6-CB41-462B-82A3-86F9627B33E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620241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3F11A18B-A58E-1E75-8104-7DF59F753F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D512C-7789-44C3-842C-E591DB43EF87}" type="datetimeFigureOut">
              <a:rPr lang="pt-BR" smtClean="0"/>
              <a:t>03/08/2026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C74104E4-152C-072E-6948-8BDE1519BF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0291748E-9C8D-E62D-CC01-CDE7799808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6D6A6-CB41-462B-82A3-86F9627B33E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977738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565C5D1-2F1C-A8E6-D46A-9BDFE85CA1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E9C58B29-42ED-8284-53AF-4A75CE01FC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5FABA2FC-555F-AB26-5648-DC58A078D9A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98CF7DB0-5B19-086E-6EF1-EA2280ABF6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D512C-7789-44C3-842C-E591DB43EF87}" type="datetimeFigureOut">
              <a:rPr lang="pt-BR" smtClean="0"/>
              <a:t>03/08/2026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8C8AEB73-A88C-E0B9-F90F-99C49F5C1E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3325056B-5EA9-DB7E-167E-E0D66D3144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6D6A6-CB41-462B-82A3-86F9627B33E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281310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617B1C6-9015-F488-D0EE-8394E7EB9E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5C6F49D0-DBE1-19B4-936F-278891823A8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42D69683-0076-48C6-879F-01F87B11905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BA4C5AA5-71EF-707F-A224-9288715155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D512C-7789-44C3-842C-E591DB43EF87}" type="datetimeFigureOut">
              <a:rPr lang="pt-BR" smtClean="0"/>
              <a:t>03/08/2026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2939AAAF-AFCE-0D02-8F01-22E591428F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7961AFE2-8AF9-6C3F-18FF-7BAA3D429B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6D6A6-CB41-462B-82A3-86F9627B33E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138879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8D69BE40-82E6-775D-484D-6EFEA8406F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39CC7AAF-36D9-A2CE-91C6-AF49294E8D5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263DDA33-FA11-AC2E-E7E0-38ED3668B07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B4D512C-7789-44C3-842C-E591DB43EF87}" type="datetimeFigureOut">
              <a:rPr lang="pt-BR" smtClean="0"/>
              <a:t>03/08/2026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4A24452B-145B-D7D9-86C0-E951AE4B8D2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36ED5A10-A4F2-CFEA-E011-0BAE9C01829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3A6D6A6-CB41-462B-82A3-86F9627B33E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060381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Imagem 25">
            <a:extLst>
              <a:ext uri="{FF2B5EF4-FFF2-40B4-BE49-F238E27FC236}">
                <a16:creationId xmlns:a16="http://schemas.microsoft.com/office/drawing/2014/main" id="{7B86156C-9C59-46F8-04E3-CAB914F0FC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498" y="6299"/>
            <a:ext cx="4008120" cy="6758940"/>
          </a:xfrm>
          <a:prstGeom prst="rect">
            <a:avLst/>
          </a:prstGeom>
        </p:spPr>
      </p:pic>
      <p:pic>
        <p:nvPicPr>
          <p:cNvPr id="13" name="Imagem 12">
            <a:extLst>
              <a:ext uri="{FF2B5EF4-FFF2-40B4-BE49-F238E27FC236}">
                <a16:creationId xmlns:a16="http://schemas.microsoft.com/office/drawing/2014/main" id="{DB28DC0A-C503-FDD2-B676-36C70AF4D4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03241" y="-22977"/>
            <a:ext cx="3886434" cy="6804660"/>
          </a:xfrm>
          <a:prstGeom prst="rect">
            <a:avLst/>
          </a:prstGeom>
        </p:spPr>
      </p:pic>
      <p:pic>
        <p:nvPicPr>
          <p:cNvPr id="15" name="Imagem 14">
            <a:extLst>
              <a:ext uri="{FF2B5EF4-FFF2-40B4-BE49-F238E27FC236}">
                <a16:creationId xmlns:a16="http://schemas.microsoft.com/office/drawing/2014/main" id="{4F456D98-D2DA-BCF1-2C2C-B10A247815B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10718" y="-1321"/>
            <a:ext cx="3972480" cy="6774180"/>
          </a:xfrm>
          <a:prstGeom prst="rect">
            <a:avLst/>
          </a:prstGeom>
        </p:spPr>
      </p:pic>
      <p:sp>
        <p:nvSpPr>
          <p:cNvPr id="20" name="CaixaDeTexto 19">
            <a:extLst>
              <a:ext uri="{FF2B5EF4-FFF2-40B4-BE49-F238E27FC236}">
                <a16:creationId xmlns:a16="http://schemas.microsoft.com/office/drawing/2014/main" id="{B874B5BE-811D-4DDC-74BA-043AF0862F3E}"/>
              </a:ext>
            </a:extLst>
          </p:cNvPr>
          <p:cNvSpPr txBox="1"/>
          <p:nvPr/>
        </p:nvSpPr>
        <p:spPr>
          <a:xfrm>
            <a:off x="2216729" y="6142234"/>
            <a:ext cx="46038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00" b="1" dirty="0"/>
              <a:t>2024</a:t>
            </a:r>
          </a:p>
        </p:txBody>
      </p:sp>
      <p:sp>
        <p:nvSpPr>
          <p:cNvPr id="22" name="CaixaDeTexto 21">
            <a:extLst>
              <a:ext uri="{FF2B5EF4-FFF2-40B4-BE49-F238E27FC236}">
                <a16:creationId xmlns:a16="http://schemas.microsoft.com/office/drawing/2014/main" id="{5344D44B-56CF-5874-D42D-204D98D94801}"/>
              </a:ext>
            </a:extLst>
          </p:cNvPr>
          <p:cNvSpPr txBox="1"/>
          <p:nvPr/>
        </p:nvSpPr>
        <p:spPr>
          <a:xfrm>
            <a:off x="6220699" y="6156089"/>
            <a:ext cx="46038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00" b="1" dirty="0"/>
              <a:t>2025</a:t>
            </a:r>
          </a:p>
        </p:txBody>
      </p:sp>
      <p:sp>
        <p:nvSpPr>
          <p:cNvPr id="24" name="CaixaDeTexto 23">
            <a:extLst>
              <a:ext uri="{FF2B5EF4-FFF2-40B4-BE49-F238E27FC236}">
                <a16:creationId xmlns:a16="http://schemas.microsoft.com/office/drawing/2014/main" id="{5EE66DAC-42D7-86B9-138D-4468440BE61E}"/>
              </a:ext>
            </a:extLst>
          </p:cNvPr>
          <p:cNvSpPr txBox="1"/>
          <p:nvPr/>
        </p:nvSpPr>
        <p:spPr>
          <a:xfrm>
            <a:off x="10353978" y="6151469"/>
            <a:ext cx="46038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00" b="1" dirty="0"/>
              <a:t>2026</a:t>
            </a:r>
          </a:p>
        </p:txBody>
      </p:sp>
    </p:spTree>
    <p:extLst>
      <p:ext uri="{BB962C8B-B14F-4D97-AF65-F5344CB8AC3E}">
        <p14:creationId xmlns:p14="http://schemas.microsoft.com/office/powerpoint/2010/main" val="85199179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3</Words>
  <Application>Microsoft Office PowerPoint</Application>
  <PresentationFormat>Widescreen</PresentationFormat>
  <Paragraphs>3</Paragraphs>
  <Slides>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Tema do Office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Marcelo Rocha Corrêa</dc:creator>
  <cp:lastModifiedBy>Marcelo Rocha Corrêa</cp:lastModifiedBy>
  <cp:revision>1</cp:revision>
  <dcterms:created xsi:type="dcterms:W3CDTF">2026-08-03T18:03:27Z</dcterms:created>
  <dcterms:modified xsi:type="dcterms:W3CDTF">2026-08-03T18:12:25Z</dcterms:modified>
</cp:coreProperties>
</file>